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2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517E3-DB5A-4BF7-93CD-BF9DFDF8DC8E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60D24-35AB-4E71-A6F6-CD214D184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70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517E3-DB5A-4BF7-93CD-BF9DFDF8DC8E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60D24-35AB-4E71-A6F6-CD214D184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10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517E3-DB5A-4BF7-93CD-BF9DFDF8DC8E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60D24-35AB-4E71-A6F6-CD214D184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66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517E3-DB5A-4BF7-93CD-BF9DFDF8DC8E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60D24-35AB-4E71-A6F6-CD214D184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367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517E3-DB5A-4BF7-93CD-BF9DFDF8DC8E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60D24-35AB-4E71-A6F6-CD214D184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107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517E3-DB5A-4BF7-93CD-BF9DFDF8DC8E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60D24-35AB-4E71-A6F6-CD214D184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210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517E3-DB5A-4BF7-93CD-BF9DFDF8DC8E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60D24-35AB-4E71-A6F6-CD214D184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298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517E3-DB5A-4BF7-93CD-BF9DFDF8DC8E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60D24-35AB-4E71-A6F6-CD214D184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166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517E3-DB5A-4BF7-93CD-BF9DFDF8DC8E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60D24-35AB-4E71-A6F6-CD214D184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616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517E3-DB5A-4BF7-93CD-BF9DFDF8DC8E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60D24-35AB-4E71-A6F6-CD214D184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22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517E3-DB5A-4BF7-93CD-BF9DFDF8DC8E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60D24-35AB-4E71-A6F6-CD214D184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688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517E3-DB5A-4BF7-93CD-BF9DFDF8DC8E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60D24-35AB-4E71-A6F6-CD214D184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063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32" y="3501966"/>
            <a:ext cx="2311284" cy="30817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32" y="320039"/>
            <a:ext cx="3740727" cy="28055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781" y="180888"/>
            <a:ext cx="3067396" cy="30838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577" y="4896198"/>
            <a:ext cx="6267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Спортивные товары (мячи баскетбольные 15 шт., мячи волейбольные - 15 шт., футбольные мячи, сетка баскетбольная 4 шт., футбольные манишки 24 шт.)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300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3355" y="5353397"/>
            <a:ext cx="6267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Комплект для тревожной сигнализации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66" y="556953"/>
            <a:ext cx="3117619" cy="41568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056" y="556953"/>
            <a:ext cx="3117619" cy="41568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328" y="482137"/>
            <a:ext cx="4495108" cy="599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00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7868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76998" y="4846321"/>
            <a:ext cx="6267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Спортивные товары (судейский свисток 4 шт., обручи 15 шт., секундомер 4 </a:t>
            </a:r>
            <a:r>
              <a:rPr lang="ru-RU" dirty="0" err="1" smtClean="0"/>
              <a:t>шт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2" y="390698"/>
            <a:ext cx="4488873" cy="33666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88680" y="87285"/>
            <a:ext cx="2805545" cy="37407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3913216"/>
            <a:ext cx="4416829" cy="282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4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58489" y="5793971"/>
            <a:ext cx="6267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Спортивные товары (скакалки 20 шт., насос 1 </a:t>
            </a:r>
            <a:r>
              <a:rPr lang="ru-RU" dirty="0" err="1" smtClean="0"/>
              <a:t>шт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42" y="1047402"/>
            <a:ext cx="4677294" cy="35079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407" y="980901"/>
            <a:ext cx="4610793" cy="345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349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58489" y="5793971"/>
            <a:ext cx="6267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Эмблема школы для представления школы на конкурсах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9" y="385618"/>
            <a:ext cx="3887932" cy="51839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126" y="385618"/>
            <a:ext cx="3887931" cy="518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13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1652" y="5652655"/>
            <a:ext cx="6267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Грунт для газонов, удобрения деревьев и  растений на  территории школы 4 машины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05" y="283096"/>
            <a:ext cx="2410692" cy="32142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05" y="3560617"/>
            <a:ext cx="2410692" cy="3214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643" y="665016"/>
            <a:ext cx="5253644" cy="394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51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20293" y="3541223"/>
            <a:ext cx="6267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Тележка для хозяйственных нужд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4" y="612833"/>
            <a:ext cx="3773978" cy="503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29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2613" y="5793971"/>
            <a:ext cx="6267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Памятные подарки и награждение учителей памятными грамотами к 8 Марта и 23 Февраля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154" y="3344682"/>
            <a:ext cx="2335876" cy="33191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856" y="199503"/>
            <a:ext cx="3823854" cy="28678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748" y="432262"/>
            <a:ext cx="3429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29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4424" y="5769033"/>
            <a:ext cx="6267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Награждение призера </a:t>
            </a:r>
            <a:r>
              <a:rPr lang="ru-RU" dirty="0" smtClean="0"/>
              <a:t>Национальной  </a:t>
            </a:r>
            <a:r>
              <a:rPr lang="ru-RU" dirty="0" smtClean="0"/>
              <a:t>Олимпиады и учителя денежным </a:t>
            </a:r>
            <a:r>
              <a:rPr lang="ru-RU" dirty="0" smtClean="0"/>
              <a:t>вознаграждением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69" y="315883"/>
            <a:ext cx="6619702" cy="49647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166" y="255387"/>
            <a:ext cx="3717520" cy="495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27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62105" y="5611090"/>
            <a:ext cx="6267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Награждение призеров районной олимпиады и учителей денежным вознаграждением, включая подоходный налог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507" y="997527"/>
            <a:ext cx="6700058" cy="37687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9" y="481369"/>
            <a:ext cx="3353059" cy="596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889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115</Words>
  <Application>Microsoft Office PowerPoint</Application>
  <PresentationFormat>Произвольный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Windows User</cp:lastModifiedBy>
  <cp:revision>11</cp:revision>
  <dcterms:created xsi:type="dcterms:W3CDTF">2023-04-23T16:14:18Z</dcterms:created>
  <dcterms:modified xsi:type="dcterms:W3CDTF">2023-05-01T06:13:20Z</dcterms:modified>
</cp:coreProperties>
</file>